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  <p:sldId id="268" r:id="rId4"/>
    <p:sldId id="269" r:id="rId5"/>
    <p:sldId id="266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AAC8-CB4D-4E70-BE60-B0E53D99EA4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196E-884F-4DB7-8F8B-4BC343F5E2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AAC8-CB4D-4E70-BE60-B0E53D99EA4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196E-884F-4DB7-8F8B-4BC343F5E2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AAC8-CB4D-4E70-BE60-B0E53D99EA4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196E-884F-4DB7-8F8B-4BC343F5E2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AAC8-CB4D-4E70-BE60-B0E53D99EA4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196E-884F-4DB7-8F8B-4BC343F5E2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AAC8-CB4D-4E70-BE60-B0E53D99EA4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196E-884F-4DB7-8F8B-4BC343F5E2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AAC8-CB4D-4E70-BE60-B0E53D99EA4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196E-884F-4DB7-8F8B-4BC343F5E2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AAC8-CB4D-4E70-BE60-B0E53D99EA4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196E-884F-4DB7-8F8B-4BC343F5E2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AAC8-CB4D-4E70-BE60-B0E53D99EA4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196E-884F-4DB7-8F8B-4BC343F5E2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AAC8-CB4D-4E70-BE60-B0E53D99EA4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196E-884F-4DB7-8F8B-4BC343F5E2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AAC8-CB4D-4E70-BE60-B0E53D99EA4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196E-884F-4DB7-8F8B-4BC343F5E2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AAC8-CB4D-4E70-BE60-B0E53D99EA4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196E-884F-4DB7-8F8B-4BC343F5E2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CAAC8-CB4D-4E70-BE60-B0E53D99EA4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5196E-884F-4DB7-8F8B-4BC343F5E2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svitppt.com.ua/images/34/33782/960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с одним скругленным углом 5"/>
          <p:cNvSpPr/>
          <p:nvPr/>
        </p:nvSpPr>
        <p:spPr>
          <a:xfrm>
            <a:off x="1403648" y="692696"/>
            <a:ext cx="6480720" cy="576064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Прослужил</a:t>
            </a:r>
            <a:r>
              <a:rPr lang="ru-RU" dirty="0"/>
              <a:t>"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1628800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Проект «Мой папа в Армии служил»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458112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Воспитатель: Ионина В.С.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Юрик\Desktop\проекты\Мой папа в армии служил\Пантюхов Матв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93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Юрик\Desktop\проекты\Мой папа в армии служил\Перевозкин Кост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0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Юрик\Desktop\проекты\Мой папа в армии служил\Петрунин Гле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9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Юрик\Desktop\проекты\Мой папа в армии служил\Сорокин Семё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76" y="0"/>
            <a:ext cx="91641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Юрик\Desktop\проекты\Мой папа в армии служил\Татаринова Лер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93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Юрик\Desktop\проекты\Мой папа в армии служил\Федосеева Пол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svitppt.com.ua/images/34/33782/960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с одним скругленным углом 5"/>
          <p:cNvSpPr/>
          <p:nvPr/>
        </p:nvSpPr>
        <p:spPr>
          <a:xfrm>
            <a:off x="1403648" y="692696"/>
            <a:ext cx="6480720" cy="576064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692696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Тип проекта:</a:t>
            </a:r>
            <a:r>
              <a:rPr lang="ru-RU" dirty="0"/>
              <a:t> информационно-исследовательский.</a:t>
            </a:r>
          </a:p>
          <a:p>
            <a:pPr algn="ctr"/>
            <a:r>
              <a:rPr lang="ru-RU" b="1" dirty="0"/>
              <a:t>Продолжительность проекта:</a:t>
            </a:r>
            <a:r>
              <a:rPr lang="ru-RU" dirty="0"/>
              <a:t> краткосрочный (одна неделя).</a:t>
            </a:r>
          </a:p>
          <a:p>
            <a:pPr algn="ctr"/>
            <a:r>
              <a:rPr lang="ru-RU" b="1" dirty="0"/>
              <a:t>Участники проекта:</a:t>
            </a:r>
            <a:r>
              <a:rPr lang="ru-RU" dirty="0"/>
              <a:t> дети подготовительной группы, воспитатели, родители.</a:t>
            </a:r>
          </a:p>
          <a:p>
            <a:pPr algn="ctr"/>
            <a:r>
              <a:rPr lang="ru-RU" b="1" dirty="0"/>
              <a:t>Актуальность темы</a:t>
            </a:r>
            <a:endParaRPr lang="ru-RU" dirty="0"/>
          </a:p>
          <a:p>
            <a:pPr algn="ctr"/>
            <a:r>
              <a:rPr lang="ru-RU" dirty="0"/>
              <a:t>Одним из направлений духовно-нравственного воспитания является воспитание героического начала в детях. Формирование отношения к стране и государству, где живёт человек, к её истории начинается с детства. Воспитание чувства патриотизма у дошкольников – процесс сложный и длительный. Но нельзя быть патриотом, любить Родину, не зная, как любили и берегли её наши отцы, деды, прадеды. В настоящее время дети имеют недостаточные представления о Российской Армии, о людях военных профессий. Таким образом, отсутствие у детей знаний по этой теме, привело к выводу, что необходимо познакомить детей с историей возникновения праздника, с Российской Армией и её представителями, воспитать чувство патриотизма у детей. Вследствие этого была выбрана данная тема проекта и принято решение в необходимости его реализации.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svitppt.com.ua/images/34/33782/960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с одним скругленным углом 5"/>
          <p:cNvSpPr/>
          <p:nvPr/>
        </p:nvSpPr>
        <p:spPr>
          <a:xfrm>
            <a:off x="1403648" y="692696"/>
            <a:ext cx="6480720" cy="576064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692696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Цель проекта:</a:t>
            </a:r>
            <a:endParaRPr lang="ru-RU" dirty="0"/>
          </a:p>
          <a:p>
            <a:pPr algn="ctr"/>
            <a:r>
              <a:rPr lang="ru-RU" dirty="0"/>
              <a:t>- ознакомление с российской Армией, ее функцией защиты от врагов;</a:t>
            </a:r>
          </a:p>
          <a:p>
            <a:pPr algn="ctr"/>
            <a:r>
              <a:rPr lang="ru-RU" dirty="0"/>
              <a:t>- привлечение родителей к участию в жизни детского сада.</a:t>
            </a:r>
          </a:p>
          <a:p>
            <a:pPr algn="ctr"/>
            <a:r>
              <a:rPr lang="ru-RU" b="1" dirty="0"/>
              <a:t>Задачи проекта:</a:t>
            </a:r>
            <a:endParaRPr lang="ru-RU" dirty="0"/>
          </a:p>
          <a:p>
            <a:pPr algn="ctr"/>
            <a:r>
              <a:rPr lang="ru-RU" b="1" dirty="0"/>
              <a:t>Образовательные:</a:t>
            </a:r>
            <a:endParaRPr lang="ru-RU" dirty="0"/>
          </a:p>
          <a:p>
            <a:pPr algn="ctr"/>
            <a:r>
              <a:rPr lang="ru-RU" dirty="0"/>
              <a:t>- расширять представления детей о Российской Армии, о видах войск, о людях военных профессий, вызвать интерес к истории своей страны, познакомить с современными качествами защитника Отечества в наши дни;</a:t>
            </a:r>
          </a:p>
          <a:p>
            <a:pPr algn="ctr"/>
            <a:r>
              <a:rPr lang="ru-RU" dirty="0"/>
              <a:t>- формировать у детей патриотические чувства в познании исторических фактов, доступных детям и вызывающих у них эмоциональное переживание.</a:t>
            </a:r>
          </a:p>
          <a:p>
            <a:pPr algn="ctr"/>
            <a:r>
              <a:rPr lang="ru-RU" b="1" dirty="0"/>
              <a:t>Развивающие:</a:t>
            </a:r>
            <a:endParaRPr lang="ru-RU" dirty="0"/>
          </a:p>
          <a:p>
            <a:pPr algn="ctr"/>
            <a:r>
              <a:rPr lang="ru-RU" dirty="0"/>
              <a:t>- развивать у детей познавательную активность, творческие способности; приобщать детей и родителей к изучению истории российской армии.</a:t>
            </a:r>
          </a:p>
          <a:p>
            <a:pPr algn="ctr"/>
            <a:r>
              <a:rPr lang="ru-RU" b="1" dirty="0"/>
              <a:t>Воспитательные:</a:t>
            </a:r>
            <a:endParaRPr lang="ru-RU" dirty="0"/>
          </a:p>
          <a:p>
            <a:pPr algn="ctr"/>
            <a:r>
              <a:rPr lang="ru-RU" dirty="0"/>
              <a:t>- воспитывать чувство гордости за солдат и желание быть похожими на них, уважение к защитникам Отечества.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svitppt.com.ua/images/34/33782/960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с одним скругленным углом 5"/>
          <p:cNvSpPr/>
          <p:nvPr/>
        </p:nvSpPr>
        <p:spPr>
          <a:xfrm>
            <a:off x="1403648" y="692696"/>
            <a:ext cx="6480720" cy="576064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74344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Предполагаемый результат:</a:t>
            </a:r>
            <a:endParaRPr lang="ru-RU" dirty="0"/>
          </a:p>
          <a:p>
            <a:pPr algn="ctr"/>
            <a:r>
              <a:rPr lang="ru-RU" dirty="0"/>
              <a:t>Дети должны знать, кто такие защитники Отечества, какими качествами они обладают; какую функцию выполняет Армия в наши дни.</a:t>
            </a:r>
          </a:p>
          <a:p>
            <a:pPr algn="ctr"/>
            <a:r>
              <a:rPr lang="ru-RU" b="1" dirty="0"/>
              <a:t>Роль родителей в реализации проекта:</a:t>
            </a:r>
            <a:endParaRPr lang="ru-RU" dirty="0"/>
          </a:p>
          <a:p>
            <a:pPr algn="ctr"/>
            <a:r>
              <a:rPr lang="ru-RU" dirty="0"/>
              <a:t>Участие в фотовыставке и оформлении газеты «Мой папа (дедушка) в армии служили».</a:t>
            </a:r>
          </a:p>
          <a:p>
            <a:pPr algn="ctr"/>
            <a:r>
              <a:rPr lang="ru-RU" b="1" dirty="0"/>
              <a:t>Этапы работы над проектом</a:t>
            </a:r>
            <a:r>
              <a:rPr lang="ru-RU" dirty="0"/>
              <a:t>:</a:t>
            </a:r>
          </a:p>
          <a:p>
            <a:pPr algn="ctr"/>
            <a:r>
              <a:rPr lang="ru-RU" b="1" dirty="0"/>
              <a:t>Подготовительный этап:</a:t>
            </a:r>
            <a:endParaRPr lang="ru-RU" dirty="0"/>
          </a:p>
          <a:p>
            <a:pPr algn="ctr"/>
            <a:r>
              <a:rPr lang="ru-RU" dirty="0" smtClean="0"/>
              <a:t>- </a:t>
            </a:r>
            <a:r>
              <a:rPr lang="ru-RU" dirty="0"/>
              <a:t>Подбор материалов и атрибутов для осуществления проекта.</a:t>
            </a:r>
          </a:p>
          <a:p>
            <a:pPr algn="ctr">
              <a:buFontTx/>
              <a:buChar char="-"/>
            </a:pPr>
            <a:r>
              <a:rPr lang="ru-RU" dirty="0" smtClean="0"/>
              <a:t>Разработка </a:t>
            </a:r>
            <a:r>
              <a:rPr lang="ru-RU" dirty="0"/>
              <a:t>тем бесед, ОД с детьми</a:t>
            </a:r>
            <a:r>
              <a:rPr lang="ru-RU" dirty="0" smtClean="0"/>
              <a:t>.</a:t>
            </a:r>
          </a:p>
          <a:p>
            <a:pPr algn="ctr"/>
            <a:r>
              <a:rPr lang="ru-RU" b="1" dirty="0"/>
              <a:t>Основной этап:</a:t>
            </a:r>
            <a:endParaRPr lang="ru-RU" dirty="0"/>
          </a:p>
          <a:p>
            <a:pPr algn="ctr"/>
            <a:r>
              <a:rPr lang="ru-RU" b="1" dirty="0"/>
              <a:t>- </a:t>
            </a:r>
            <a:r>
              <a:rPr lang="ru-RU" dirty="0"/>
              <a:t>Реализация основных видов деятельности по направлению проекта.</a:t>
            </a:r>
          </a:p>
          <a:p>
            <a:pPr algn="ctr"/>
            <a:r>
              <a:rPr lang="ru-RU" dirty="0"/>
              <a:t>- Организация совместной работы детей и взрослых над проектом.</a:t>
            </a:r>
          </a:p>
          <a:p>
            <a:pPr algn="ctr"/>
            <a:r>
              <a:rPr lang="ru-RU" b="1" dirty="0"/>
              <a:t>Заключительный этап:</a:t>
            </a:r>
            <a:endParaRPr lang="ru-RU" dirty="0"/>
          </a:p>
          <a:p>
            <a:pPr algn="ctr"/>
            <a:r>
              <a:rPr lang="ru-RU" dirty="0"/>
              <a:t>- Сбор и обработка методических, практических материалов.</a:t>
            </a:r>
          </a:p>
          <a:p>
            <a:pPr algn="ctr"/>
            <a:r>
              <a:rPr lang="ru-RU" dirty="0"/>
              <a:t>- Соотнесение поставленных и прогнозируемых результатов с полученными результатами.</a:t>
            </a:r>
          </a:p>
          <a:p>
            <a:pPr algn="ctr"/>
            <a:r>
              <a:rPr lang="ru-RU" dirty="0"/>
              <a:t>- Обобщение материалов проекта, подведение итогов.</a:t>
            </a:r>
          </a:p>
          <a:p>
            <a:pPr algn="ctr"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svitppt.com.ua/images/34/33782/960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с одним скругленным углом 5"/>
          <p:cNvSpPr/>
          <p:nvPr/>
        </p:nvSpPr>
        <p:spPr>
          <a:xfrm>
            <a:off x="1403648" y="692696"/>
            <a:ext cx="6480720" cy="576064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35846"/>
            <a:ext cx="8748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План </a:t>
            </a:r>
            <a:r>
              <a:rPr lang="ru-RU" b="1" dirty="0"/>
              <a:t>реализации проекта:</a:t>
            </a:r>
            <a:endParaRPr lang="ru-RU" dirty="0"/>
          </a:p>
          <a:p>
            <a:pPr algn="ctr"/>
            <a:r>
              <a:rPr lang="ru-RU" dirty="0"/>
              <a:t>Консультация для родителей на тему: «Нужно ли воспитывать в ребенке патриотизм».</a:t>
            </a:r>
          </a:p>
          <a:p>
            <a:pPr algn="ctr"/>
            <a:r>
              <a:rPr lang="ru-RU" dirty="0"/>
              <a:t>Беседа ко Дню Защитника Отечества «История российской армии».</a:t>
            </a:r>
          </a:p>
          <a:p>
            <a:pPr algn="ctr"/>
            <a:r>
              <a:rPr lang="ru-RU" dirty="0"/>
              <a:t>Конспект ОД на тему: «Беседа по картине В.Васнецова «Богатыри».</a:t>
            </a:r>
          </a:p>
          <a:p>
            <a:pPr algn="ctr"/>
            <a:r>
              <a:rPr lang="ru-RU" dirty="0"/>
              <a:t>Конспект ОД на тему: «Наша Армия».</a:t>
            </a:r>
          </a:p>
          <a:p>
            <a:pPr algn="ctr"/>
            <a:r>
              <a:rPr lang="ru-RU" dirty="0"/>
              <a:t>Изо деятельность. Рисование на тему: «Мой папа», «Военная техника».</a:t>
            </a:r>
          </a:p>
          <a:p>
            <a:pPr algn="ctr"/>
            <a:r>
              <a:rPr lang="ru-RU" dirty="0"/>
              <a:t>Ручной труд: «Военный самолет».</a:t>
            </a:r>
          </a:p>
          <a:p>
            <a:pPr algn="ctr"/>
            <a:r>
              <a:rPr lang="ru-RU" dirty="0"/>
              <a:t>Подвижные игры: «Пограничники и нарушители», «Чей отряд быстрее построится», «Доставь важное донесение».</a:t>
            </a:r>
          </a:p>
          <a:p>
            <a:pPr algn="ctr"/>
            <a:r>
              <a:rPr lang="ru-RU" dirty="0"/>
              <a:t>Дидактические игры «Кто, где служит», «Что лишнее и почему».</a:t>
            </a:r>
          </a:p>
          <a:p>
            <a:pPr algn="ctr"/>
            <a:r>
              <a:rPr lang="ru-RU" dirty="0"/>
              <a:t>Сценарий тематического праздничного мероприятия «Слава Армии любимой!»</a:t>
            </a:r>
          </a:p>
          <a:p>
            <a:pPr algn="ctr"/>
            <a:r>
              <a:rPr lang="ru-RU" dirty="0"/>
              <a:t>Стихи для детей к 23 Февраля.</a:t>
            </a:r>
          </a:p>
          <a:p>
            <a:pPr algn="ctr"/>
            <a:r>
              <a:rPr lang="ru-RU" dirty="0"/>
              <a:t>Частушки ко Дню защитника Отечества.</a:t>
            </a:r>
          </a:p>
          <a:p>
            <a:pPr algn="ctr"/>
            <a:r>
              <a:rPr lang="ru-RU" dirty="0"/>
              <a:t>Песня «Пограничники».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рик\Desktop\проекты\Мой папа в армии служил\Волошковы Маша и Ми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0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рик\Desktop\проекты\Мой папа в армии служил\Мартьянов Демья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09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Юрик\Desktop\проекты\Мой папа в армии служил\Оришина Ариана дед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Юрик\Desktop\проекты\Мой папа в армии служил\Оришина Ариана пап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077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351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Юрик</dc:creator>
  <cp:lastModifiedBy>Юрик</cp:lastModifiedBy>
  <cp:revision>7</cp:revision>
  <dcterms:created xsi:type="dcterms:W3CDTF">2023-10-17T06:01:06Z</dcterms:created>
  <dcterms:modified xsi:type="dcterms:W3CDTF">2023-10-17T07:05:58Z</dcterms:modified>
</cp:coreProperties>
</file>